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7427" autoAdjust="0"/>
  </p:normalViewPr>
  <p:slideViewPr>
    <p:cSldViewPr snapToGrid="0">
      <p:cViewPr varScale="1">
        <p:scale>
          <a:sx n="158" d="100"/>
          <a:sy n="158" d="100"/>
        </p:scale>
        <p:origin x="266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07.01.2023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058F8EF-9461-4DB5-8DE8-65F0C8AF5E0D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613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576467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591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748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673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4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E5CD5-4320-48E9-85AB-4E68C78D0837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89E5A-44CF-486A-A324-E4C01361A073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0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6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ite.nwtf.de/wp-content/uploads/2013/12/Druckversion-Anleitung-Mikrocontroller-V3-2.pdf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s://learn.parallax.com/educators/teach/pbasic-programming-basic-stam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ktronik-kompendium.de/sites/kom/0401111.htm" TargetMode="External"/><Relationship Id="rId5" Type="http://schemas.openxmlformats.org/officeDocument/2006/relationships/hyperlink" Target="https://create.arduino.cc/projecthub/abdularbi17/ultrasonic-sensor-hc-sr04-with-arduino-tutorial-327ff6" TargetMode="External"/><Relationship Id="rId4" Type="http://schemas.openxmlformats.org/officeDocument/2006/relationships/hyperlink" Target="https://store.arduino.cc/products/arduino-uno-rev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6600" dirty="0"/>
              <a:t>Ben Böckle</a:t>
            </a:r>
            <a:br>
              <a:rPr lang="de" sz="6600" dirty="0"/>
            </a:br>
            <a:r>
              <a:rPr lang="de" sz="66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45212E-AAB9-75C9-86EA-F78632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3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76527-911B-B8D9-3D3E-3E3B2C3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 über PWM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1AE5E-BAC8-12F1-3567-FBF2A67C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44735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Signal hat immer die gleiche Frequenz (Summe der Zeit von an +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Information steckt darin wie lange das Verhältnis von an und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Maximale Geschwindigkeit wäre immer an(100%)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7F50D-F7D7-8C4B-60A5-C40C0A5A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pic>
        <p:nvPicPr>
          <p:cNvPr id="5" name="Picture 4" descr="PWM">
            <a:extLst>
              <a:ext uri="{FF2B5EF4-FFF2-40B4-BE49-F238E27FC236}">
                <a16:creationId xmlns:a16="http://schemas.microsoft.com/office/drawing/2014/main" id="{19F0BA5B-AD3C-71E1-AF02-9FB09319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2" y="2222415"/>
            <a:ext cx="5174161" cy="4250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424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1729-1548-E270-89A9-12B2592B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Ausgang: </a:t>
            </a:r>
            <a:r>
              <a:rPr lang="de-DE" dirty="0" err="1"/>
              <a:t>digitalWrite</a:t>
            </a:r>
            <a:r>
              <a:rPr lang="de-DE" dirty="0"/>
              <a:t>(Pin, Wert)   	Wert 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Motor + Lenkung / Trigger HC-SR04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Eingang: </a:t>
            </a:r>
            <a:r>
              <a:rPr lang="de-DE" dirty="0" err="1"/>
              <a:t>digitalRead</a:t>
            </a:r>
            <a:r>
              <a:rPr lang="de-DE" dirty="0"/>
              <a:t>(Pin)              	Wert: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Start Taster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PWM: </a:t>
            </a:r>
            <a:r>
              <a:rPr lang="de-DE" dirty="0" err="1"/>
              <a:t>analogWrite</a:t>
            </a:r>
            <a:r>
              <a:rPr lang="de-DE" dirty="0"/>
              <a:t>(Pin, Wert)                      	Wert: 0…255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Geschwindigkeit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Zeitmessung: </a:t>
            </a:r>
            <a:r>
              <a:rPr lang="de-DE" dirty="0" err="1"/>
              <a:t>pulseIn</a:t>
            </a:r>
            <a:r>
              <a:rPr lang="de-DE" dirty="0"/>
              <a:t>(Pin, High)                	 Ergebnis Dauer des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Zeit Echo Pin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6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F08E5-8F79-9B89-4334-3FEFABD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8BF4D-F66E-3E23-BF3C-9225272F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https://learn.parallax.com/educators/teach/pbasic-programming-basic-stamp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http://site.nwtf.de/wp-content/uploads/2013/12/Druckversion-Anleitung-Mikrocontroller-V3-2.pdf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https://store.arduino.cc/products/arduino-uno-rev3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https://create.arduino.cc/projecthub/abdularbi17/ultrasonic-sensor-hc-sr04-with-arduino-tutorial-327ff6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103F-0DBE-3E31-177B-63244993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pic>
        <p:nvPicPr>
          <p:cNvPr id="5" name="Picture 4" descr="free desktop wallpaper - Google Search | Waterfall scenery, Waterfall  wallpaper, Waterfall pictures">
            <a:extLst>
              <a:ext uri="{FF2B5EF4-FFF2-40B4-BE49-F238E27FC236}">
                <a16:creationId xmlns:a16="http://schemas.microsoft.com/office/drawing/2014/main" id="{B2652919-CFD8-F09E-EFFC-B1CFFD52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60" y="4481701"/>
            <a:ext cx="3337037" cy="18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" sz="4800" i="1" dirty="0">
                <a:solidFill>
                  <a:srgbClr val="FFFFFF"/>
                </a:solidFill>
              </a:rPr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F6A1-D425-99DE-205F-3DDF0CA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9864CEC-4178-58F2-312B-D563C7A2E511}"/>
              </a:ext>
            </a:extLst>
          </p:cNvPr>
          <p:cNvSpPr txBox="1">
            <a:spLocks/>
          </p:cNvSpPr>
          <p:nvPr/>
        </p:nvSpPr>
        <p:spPr>
          <a:xfrm>
            <a:off x="3288207" y="1417332"/>
            <a:ext cx="7123611" cy="3736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/>
              <a:t>Unterschiede </a:t>
            </a:r>
            <a:br>
              <a:rPr lang="de-DE" sz="6600" dirty="0"/>
            </a:br>
            <a:r>
              <a:rPr lang="de-DE" sz="6600" dirty="0"/>
              <a:t>zwischen Basic </a:t>
            </a:r>
            <a:br>
              <a:rPr lang="de-DE" sz="6600" dirty="0"/>
            </a:br>
            <a:r>
              <a:rPr lang="de-DE" sz="6600" dirty="0"/>
              <a:t>Stamp und Arduino </a:t>
            </a:r>
          </a:p>
        </p:txBody>
      </p:sp>
    </p:spTree>
    <p:extLst>
      <p:ext uri="{BB962C8B-B14F-4D97-AF65-F5344CB8AC3E}">
        <p14:creationId xmlns:p14="http://schemas.microsoft.com/office/powerpoint/2010/main" val="72319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D7157-A3CB-D704-662C-0E808187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6E55-EA7F-3829-2027-4EF0936C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Die Unterschiede von Basic Stamp und Arduino </a:t>
            </a:r>
          </a:p>
          <a:p>
            <a:r>
              <a:rPr lang="de-DE" dirty="0"/>
              <a:t>2. Vorstellung des Autos das wir mithilfe des Arduinos gebaut haben</a:t>
            </a:r>
          </a:p>
          <a:p>
            <a:r>
              <a:rPr lang="de-DE" dirty="0"/>
              <a:t>3. Erklärung zu den wichtigsten Teilen des Autos </a:t>
            </a:r>
          </a:p>
          <a:p>
            <a:r>
              <a:rPr lang="de-DE" dirty="0"/>
              <a:t>4. Aufbau der den Inhalt des Autos darstellt</a:t>
            </a:r>
          </a:p>
          <a:p>
            <a:r>
              <a:rPr lang="de-DE" dirty="0"/>
              <a:t>5. Testfahrt mit </a:t>
            </a:r>
            <a:r>
              <a:rPr lang="de-DE"/>
              <a:t>dem Auto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8A199-F67F-085A-D747-12264F77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E2BE-406A-626C-CE33-481073FD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6E8E91-5661-30FC-BE1E-BF9B87DD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0EB2A5-E426-8298-5BB9-9B9260E3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5" y="1403651"/>
            <a:ext cx="629690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36422-1448-11BF-92FD-AA47827C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</a:t>
            </a:r>
          </a:p>
        </p:txBody>
      </p:sp>
      <p:pic>
        <p:nvPicPr>
          <p:cNvPr id="5" name="Picture 4" descr="Arduino Uno Rev3 | Elektor">
            <a:extLst>
              <a:ext uri="{FF2B5EF4-FFF2-40B4-BE49-F238E27FC236}">
                <a16:creationId xmlns:a16="http://schemas.microsoft.com/office/drawing/2014/main" id="{67511129-42E6-CAEF-F991-E99FAF8F5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4" y="46037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DD3C0-063B-6555-AF1B-A2F47044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E2717-F584-50A9-0700-77DA876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 </a:t>
            </a:r>
            <a:r>
              <a:rPr lang="de-DE" dirty="0" err="1"/>
              <a:t>vs</a:t>
            </a:r>
            <a:r>
              <a:rPr lang="de-DE" dirty="0"/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51A272A-B8BC-F76F-FF84-626580B45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901374"/>
              </p:ext>
            </p:extLst>
          </p:nvPr>
        </p:nvGraphicFramePr>
        <p:xfrm>
          <a:off x="1141413" y="2249488"/>
          <a:ext cx="99059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75814539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508762543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404475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Arduino - Uno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2940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PIC16-Baureihe - 4.0 MHz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6548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02290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Programmiersprache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C / C++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9233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digitaler I/O Pins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8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14 Pins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00398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analoger Inputs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10044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PWM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3666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Informationen aus dem Internet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Wenig 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28981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Programmierumgebung/Software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 Editor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68048125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AC0F5A-F068-48C6-E176-C14F016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47E9-66E8-6E25-7870-FB714D0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Bauteile des Autos: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34A63-B38B-6EC0-B0F9-DE7B142B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HC–SR04 Das ist der Abstandssensor (Ultraschall Messung)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Als IC für die Motorsteuerung den L293D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3F6C5-D132-74E9-045E-34CEE3A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55E58-3129-3637-50C6-655EA68D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Abstandssensor HC-SR04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Messung über Ultraschall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Start mit Trigger (Pin kurz auf high)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Sensor schickt Schall los und misst die Zeit bis das Signal zurück kommt, dann wird Echo Pin für die gemessene Dauer high geschalten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Mikrocontroller misst die Zeit wo der Echo Pin high ist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Entfernung: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0,5∗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0,5∗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343 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  <a:blipFill>
                <a:blip r:embed="rId2"/>
                <a:stretch>
                  <a:fillRect l="-1598" t="-15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64CA7C-47B0-3A35-9CEB-479834D2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pic>
        <p:nvPicPr>
          <p:cNvPr id="5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08CC3C85-301A-A0B9-F915-B1CB0439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96" y="1413031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F44764-AE4F-7FAF-3304-83214601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88" y="3840782"/>
            <a:ext cx="4538013" cy="24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EF070-57B7-80D9-7135-42239A7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852F-7829-F810-3CA6-AAE6342D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78181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Motor nicht direkt an den Mikrocontroller,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Geschwindigkeit eines Motors kann durch PWM eingestellt werden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DF70C-56E1-7C80-C106-A59173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07.01.2023</a:t>
            </a:fld>
            <a:endParaRPr lang="en-US" dirty="0"/>
          </a:p>
        </p:txBody>
      </p:sp>
      <p:pic>
        <p:nvPicPr>
          <p:cNvPr id="5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34949A07-7AC6-1A13-CD35-0F2BDF7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7" y="1737360"/>
            <a:ext cx="1648682" cy="16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E207FE3-8317-4921-7B5F-4FD34242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68" y="3429000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-GFS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-GFS" id="{50725ACB-9E68-4E37-B476-F91024942F4F}" vid="{17FF6446-D3ED-46F0-8B7D-A364D7D759F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Ben-GFS</Template>
  <TotalTime>0</TotalTime>
  <Words>479</Words>
  <Application>Microsoft Office PowerPoint</Application>
  <PresentationFormat>Breitbild</PresentationFormat>
  <Paragraphs>84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Tw Cen MT</vt:lpstr>
      <vt:lpstr>Wingdings</vt:lpstr>
      <vt:lpstr>Ben-GFS</vt:lpstr>
      <vt:lpstr>Ben Böckle Leonard Koch</vt:lpstr>
      <vt:lpstr>PowerPoint-Präsentation</vt:lpstr>
      <vt:lpstr>Inhaltsverzeichnis</vt:lpstr>
      <vt:lpstr>Basic Stamp</vt:lpstr>
      <vt:lpstr>Arduino</vt:lpstr>
      <vt:lpstr>Basic Stamp vs Arduino</vt:lpstr>
      <vt:lpstr>Wichtige Bauteile des Autos:</vt:lpstr>
      <vt:lpstr>Abstandssensor HC-SR04</vt:lpstr>
      <vt:lpstr>Motor IC L293D</vt:lpstr>
      <vt:lpstr>Geschwindigkeit über PWM </vt:lpstr>
      <vt:lpstr>Wichtigste Befehle</vt:lpstr>
      <vt:lpstr>Quellen</vt:lpstr>
      <vt:lpstr>Vielen Dank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Ben Böckle</dc:creator>
  <cp:lastModifiedBy>Ben Böckle</cp:lastModifiedBy>
  <cp:revision>5</cp:revision>
  <dcterms:created xsi:type="dcterms:W3CDTF">2023-01-06T20:16:41Z</dcterms:created>
  <dcterms:modified xsi:type="dcterms:W3CDTF">2023-01-07T09:34:16Z</dcterms:modified>
</cp:coreProperties>
</file>